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0" r:id="rId10"/>
    <p:sldId id="261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77" autoAdjust="0"/>
  </p:normalViewPr>
  <p:slideViewPr>
    <p:cSldViewPr>
      <p:cViewPr varScale="1">
        <p:scale>
          <a:sx n="83" d="100"/>
          <a:sy n="83" d="100"/>
        </p:scale>
        <p:origin x="-869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2F2FEEF-5F8A-4BBD-B93D-78DDDD7CF1FD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C4CB5CF-9449-48F2-9DC0-77A8BE7D3481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71800" y="2996952"/>
            <a:ext cx="3312368" cy="1216546"/>
          </a:xfrm>
        </p:spPr>
        <p:txBody>
          <a:bodyPr/>
          <a:lstStyle/>
          <a:p>
            <a:r>
              <a:rPr lang="ru-RU" dirty="0" smtClean="0"/>
              <a:t>«</a:t>
            </a:r>
            <a:r>
              <a:rPr lang="en-US" dirty="0" smtClean="0"/>
              <a:t>Points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52120" y="4221088"/>
            <a:ext cx="3200400" cy="1752600"/>
          </a:xfrm>
        </p:spPr>
        <p:txBody>
          <a:bodyPr/>
          <a:lstStyle/>
          <a:p>
            <a:pPr algn="r"/>
            <a:r>
              <a:rPr lang="ru-RU" dirty="0" smtClean="0"/>
              <a:t>Выполнил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Шарапов Максим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663191" y="632107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2021</a:t>
            </a:r>
            <a:r>
              <a:rPr lang="ru-RU" dirty="0" smtClean="0"/>
              <a:t> Ижевск</a:t>
            </a:r>
            <a:endParaRPr lang="ru-RU" dirty="0"/>
          </a:p>
        </p:txBody>
      </p:sp>
      <p:pic>
        <p:nvPicPr>
          <p:cNvPr id="1026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Документы\!DOCS\Проект Points\images (3)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4664"/>
            <a:ext cx="5734000" cy="57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45" y="1102964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Идея приложения</a:t>
            </a:r>
            <a:endParaRPr lang="ru-RU" sz="3600" dirty="0"/>
          </a:p>
        </p:txBody>
      </p:sp>
      <p:sp>
        <p:nvSpPr>
          <p:cNvPr id="5" name="AutoShape 5" descr="значок игрового контроллера, джойстик значки компьютеров игровые  контроллеры, джойстик, электроника, логотип, монохромный png | PNGW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886" y="3050010"/>
            <a:ext cx="2265253" cy="22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Документы\!DOCS\Проект Points\images (1).jf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23" y="1749295"/>
            <a:ext cx="4080904" cy="22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Документы\!DOCS\Проект Points\Без названия.jf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5004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Документы\!DOCS\Проект Points\Без имени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00" y="3284983"/>
            <a:ext cx="1801625" cy="18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48720"/>
            <a:ext cx="302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Демонстрация</a:t>
            </a:r>
            <a:endParaRPr lang="ru-RU" sz="3600" dirty="0"/>
          </a:p>
        </p:txBody>
      </p:sp>
      <p:pic>
        <p:nvPicPr>
          <p:cNvPr id="3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creenrecorder-2021-06-02-22-57-08-82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5816" y="116632"/>
            <a:ext cx="3336116" cy="66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625748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Реализация</a:t>
            </a:r>
            <a:endParaRPr lang="ru-RU" sz="3600" dirty="0"/>
          </a:p>
        </p:txBody>
      </p:sp>
      <p:pic>
        <p:nvPicPr>
          <p:cNvPr id="21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Документы\!DOCS\Проект Points\e1e505ba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84035"/>
            <a:ext cx="4357241" cy="24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Документы\!DOCS\Проект Points\0ernj0wwnqnwdejls6zvzjup5k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1026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Документы\!DOCS\Проект Points\диаграммы\Package 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39"/>
            <a:ext cx="5832648" cy="64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10372" y="1772816"/>
            <a:ext cx="1851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Database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797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66665" y="1700808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Models</a:t>
            </a:r>
            <a:endParaRPr lang="ru-RU" dirty="0"/>
          </a:p>
        </p:txBody>
      </p:sp>
      <p:pic>
        <p:nvPicPr>
          <p:cNvPr id="3075" name="Picture 3" descr="D:\Документы\!DOCS\Проект Points\диаграммы\mod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5832648" cy="6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47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Документы\!DOCS\Проект Points\диаграммы\geomet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4899"/>
            <a:ext cx="6192688" cy="45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5031" y="1700808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Geometry</a:t>
            </a:r>
            <a:endParaRPr lang="en-US" dirty="0" smtClean="0"/>
          </a:p>
        </p:txBody>
      </p:sp>
      <p:pic>
        <p:nvPicPr>
          <p:cNvPr id="5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78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22454" y="1763524"/>
            <a:ext cx="130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Views</a:t>
            </a:r>
            <a:endParaRPr lang="en-US" dirty="0" smtClean="0"/>
          </a:p>
        </p:txBody>
      </p:sp>
      <p:pic>
        <p:nvPicPr>
          <p:cNvPr id="6147" name="Picture 3" descr="D:\Документы\!DOCS\Проект Points\диаграммы\Package vie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1"/>
            <a:ext cx="5688632" cy="66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87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620688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276872"/>
            <a:ext cx="44230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Планы на будущее</a:t>
            </a:r>
            <a:r>
              <a:rPr lang="en-US" sz="3200" dirty="0" smtClean="0"/>
              <a:t>: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Новые режимы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Больше графики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Кастомизация темы</a:t>
            </a:r>
          </a:p>
          <a:p>
            <a:pPr marL="342900" indent="-342900">
              <a:buAutoNum type="arabicPeriod"/>
            </a:pPr>
            <a:r>
              <a:rPr lang="ru-RU" sz="3200" dirty="0" smtClean="0"/>
              <a:t>Кланы</a:t>
            </a:r>
            <a:endParaRPr lang="ru-RU" sz="3200" dirty="0"/>
          </a:p>
          <a:p>
            <a:pPr marL="342900" indent="-342900">
              <a:buAutoNum type="arabicPeriod"/>
            </a:pPr>
            <a:r>
              <a:rPr lang="ru-RU" sz="3200" dirty="0" smtClean="0"/>
              <a:t>Одиночная игра</a:t>
            </a:r>
          </a:p>
        </p:txBody>
      </p:sp>
      <p:pic>
        <p:nvPicPr>
          <p:cNvPr id="4" name="Picture 2" descr="D:\Документы\!DOCS\Проект Points\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72"/>
            <a:ext cx="3448214" cy="12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7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176</TotalTime>
  <Words>31</Words>
  <Application>Microsoft Office PowerPoint</Application>
  <PresentationFormat>Экран (4:3)</PresentationFormat>
  <Paragraphs>18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Базовая</vt:lpstr>
      <vt:lpstr>«Points»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PyPLy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«Points»</dc:title>
  <dc:creator>Максим Шарапов</dc:creator>
  <cp:lastModifiedBy>Максим Шарапов</cp:lastModifiedBy>
  <cp:revision>16</cp:revision>
  <dcterms:created xsi:type="dcterms:W3CDTF">2021-03-09T12:07:07Z</dcterms:created>
  <dcterms:modified xsi:type="dcterms:W3CDTF">2021-06-02T19:20:40Z</dcterms:modified>
</cp:coreProperties>
</file>